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9" r:id="rId2"/>
  </p:sldIdLst>
  <p:sldSz cx="7559675" cy="106918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E3005C"/>
    <a:srgbClr val="FF99CC"/>
    <a:srgbClr val="FF0078"/>
    <a:srgbClr val="D31459"/>
    <a:srgbClr val="FCE5E2"/>
    <a:srgbClr val="843C0C"/>
    <a:srgbClr val="40210F"/>
    <a:srgbClr val="6C320A"/>
    <a:srgbClr val="9400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2712" y="102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5CADC20-1EC6-4369-B394-B7CFDE50F286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3F3E84DF-DC6F-46B1-B581-E532C9E52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583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プレースホルダー 10"/>
          <p:cNvSpPr>
            <a:spLocks noGrp="1"/>
          </p:cNvSpPr>
          <p:nvPr>
            <p:ph type="pic" sz="quarter" idx="10" hasCustomPrompt="1"/>
          </p:nvPr>
        </p:nvSpPr>
        <p:spPr>
          <a:xfrm>
            <a:off x="257175" y="7476326"/>
            <a:ext cx="1485900" cy="1168400"/>
          </a:xfrm>
          <a:custGeom>
            <a:avLst/>
            <a:gdLst>
              <a:gd name="connsiteX0" fmla="*/ 0 w 1485900"/>
              <a:gd name="connsiteY0" fmla="*/ 0 h 1168400"/>
              <a:gd name="connsiteX1" fmla="*/ 1485900 w 1485900"/>
              <a:gd name="connsiteY1" fmla="*/ 0 h 1168400"/>
              <a:gd name="connsiteX2" fmla="*/ 1485900 w 1485900"/>
              <a:gd name="connsiteY2" fmla="*/ 1168400 h 1168400"/>
              <a:gd name="connsiteX3" fmla="*/ 0 w 1485900"/>
              <a:gd name="connsiteY3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1168400">
                <a:moveTo>
                  <a:pt x="0" y="0"/>
                </a:moveTo>
                <a:lnTo>
                  <a:pt x="1485900" y="0"/>
                </a:lnTo>
                <a:lnTo>
                  <a:pt x="1485900" y="1168400"/>
                </a:lnTo>
                <a:lnTo>
                  <a:pt x="0" y="11684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2" name="図プレースホルダー 11"/>
          <p:cNvSpPr>
            <a:spLocks noGrp="1"/>
          </p:cNvSpPr>
          <p:nvPr>
            <p:ph type="pic" sz="quarter" idx="11" hasCustomPrompt="1"/>
          </p:nvPr>
        </p:nvSpPr>
        <p:spPr>
          <a:xfrm>
            <a:off x="257175" y="8797126"/>
            <a:ext cx="1485900" cy="1168400"/>
          </a:xfrm>
          <a:custGeom>
            <a:avLst/>
            <a:gdLst>
              <a:gd name="connsiteX0" fmla="*/ 0 w 1485900"/>
              <a:gd name="connsiteY0" fmla="*/ 0 h 1168400"/>
              <a:gd name="connsiteX1" fmla="*/ 1485900 w 1485900"/>
              <a:gd name="connsiteY1" fmla="*/ 0 h 1168400"/>
              <a:gd name="connsiteX2" fmla="*/ 1485900 w 1485900"/>
              <a:gd name="connsiteY2" fmla="*/ 1168400 h 1168400"/>
              <a:gd name="connsiteX3" fmla="*/ 0 w 1485900"/>
              <a:gd name="connsiteY3" fmla="*/ 1168400 h 116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1168400">
                <a:moveTo>
                  <a:pt x="0" y="0"/>
                </a:moveTo>
                <a:lnTo>
                  <a:pt x="1485900" y="0"/>
                </a:lnTo>
                <a:lnTo>
                  <a:pt x="1485900" y="1168400"/>
                </a:lnTo>
                <a:lnTo>
                  <a:pt x="0" y="116840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ctr"/>
          </a:blipFill>
        </p:spPr>
        <p:txBody>
          <a:bodyPr wrap="square">
            <a:no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219581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735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0014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図プレースホルダー 14"/>
          <p:cNvSpPr>
            <a:spLocks noGrp="1"/>
          </p:cNvSpPr>
          <p:nvPr>
            <p:ph type="pic" sz="quarter" idx="10" hasCustomPrompt="1"/>
          </p:nvPr>
        </p:nvSpPr>
        <p:spPr>
          <a:xfrm>
            <a:off x="438206" y="2333263"/>
            <a:ext cx="2936875" cy="2273300"/>
          </a:xfrm>
          <a:custGeom>
            <a:avLst/>
            <a:gdLst>
              <a:gd name="connsiteX0" fmla="*/ 0 w 2936875"/>
              <a:gd name="connsiteY0" fmla="*/ 0 h 2273300"/>
              <a:gd name="connsiteX1" fmla="*/ 2936875 w 2936875"/>
              <a:gd name="connsiteY1" fmla="*/ 0 h 2273300"/>
              <a:gd name="connsiteX2" fmla="*/ 2936875 w 2936875"/>
              <a:gd name="connsiteY2" fmla="*/ 2273300 h 2273300"/>
              <a:gd name="connsiteX3" fmla="*/ 0 w 2936875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6875" h="2273300">
                <a:moveTo>
                  <a:pt x="0" y="0"/>
                </a:moveTo>
                <a:lnTo>
                  <a:pt x="2936875" y="0"/>
                </a:lnTo>
                <a:lnTo>
                  <a:pt x="2936875" y="2273300"/>
                </a:lnTo>
                <a:lnTo>
                  <a:pt x="0" y="2273300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</p:spPr>
        <p:txBody>
          <a:bodyPr wrap="square" tIns="648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6" name="図プレースホルダー 15"/>
          <p:cNvSpPr>
            <a:spLocks noGrp="1"/>
          </p:cNvSpPr>
          <p:nvPr>
            <p:ph type="pic" sz="quarter" idx="11" hasCustomPrompt="1"/>
          </p:nvPr>
        </p:nvSpPr>
        <p:spPr>
          <a:xfrm>
            <a:off x="4019986" y="2213136"/>
            <a:ext cx="2936875" cy="2273300"/>
          </a:xfrm>
          <a:custGeom>
            <a:avLst/>
            <a:gdLst>
              <a:gd name="connsiteX0" fmla="*/ 0 w 2936875"/>
              <a:gd name="connsiteY0" fmla="*/ 0 h 2273300"/>
              <a:gd name="connsiteX1" fmla="*/ 2936875 w 2936875"/>
              <a:gd name="connsiteY1" fmla="*/ 0 h 2273300"/>
              <a:gd name="connsiteX2" fmla="*/ 2936875 w 2936875"/>
              <a:gd name="connsiteY2" fmla="*/ 2273300 h 2273300"/>
              <a:gd name="connsiteX3" fmla="*/ 0 w 2936875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6875" h="2273300">
                <a:moveTo>
                  <a:pt x="0" y="0"/>
                </a:moveTo>
                <a:lnTo>
                  <a:pt x="2936875" y="0"/>
                </a:lnTo>
                <a:lnTo>
                  <a:pt x="2936875" y="2273300"/>
                </a:lnTo>
                <a:lnTo>
                  <a:pt x="0" y="2273300"/>
                </a:lnTo>
                <a:close/>
              </a:path>
            </a:pathLst>
          </a:custGeom>
          <a:blipFill dpi="0" rotWithShape="1">
            <a:blip r:embed="rId3"/>
            <a:srcRect/>
            <a:stretch>
              <a:fillRect/>
            </a:stretch>
          </a:blipFill>
        </p:spPr>
        <p:txBody>
          <a:bodyPr wrap="square" tIns="648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7" name="図プレースホルダー 16"/>
          <p:cNvSpPr>
            <a:spLocks noGrp="1"/>
          </p:cNvSpPr>
          <p:nvPr>
            <p:ph type="pic" sz="quarter" idx="12" hasCustomPrompt="1"/>
          </p:nvPr>
        </p:nvSpPr>
        <p:spPr>
          <a:xfrm>
            <a:off x="4174498" y="5655780"/>
            <a:ext cx="2936875" cy="2273300"/>
          </a:xfrm>
          <a:custGeom>
            <a:avLst/>
            <a:gdLst>
              <a:gd name="connsiteX0" fmla="*/ 0 w 2936875"/>
              <a:gd name="connsiteY0" fmla="*/ 0 h 2273300"/>
              <a:gd name="connsiteX1" fmla="*/ 2936875 w 2936875"/>
              <a:gd name="connsiteY1" fmla="*/ 0 h 2273300"/>
              <a:gd name="connsiteX2" fmla="*/ 2936875 w 2936875"/>
              <a:gd name="connsiteY2" fmla="*/ 2273300 h 2273300"/>
              <a:gd name="connsiteX3" fmla="*/ 0 w 2936875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6875" h="2273300">
                <a:moveTo>
                  <a:pt x="0" y="0"/>
                </a:moveTo>
                <a:lnTo>
                  <a:pt x="2936875" y="0"/>
                </a:lnTo>
                <a:lnTo>
                  <a:pt x="2936875" y="2273300"/>
                </a:lnTo>
                <a:lnTo>
                  <a:pt x="0" y="2273300"/>
                </a:lnTo>
                <a:close/>
              </a:path>
            </a:pathLst>
          </a:custGeom>
          <a:blipFill dpi="0" rotWithShape="1">
            <a:blip r:embed="rId4"/>
            <a:srcRect/>
            <a:stretch>
              <a:fillRect/>
            </a:stretch>
          </a:blipFill>
        </p:spPr>
        <p:txBody>
          <a:bodyPr wrap="square" tIns="648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8" name="図プレースホルダー 17"/>
          <p:cNvSpPr>
            <a:spLocks noGrp="1"/>
          </p:cNvSpPr>
          <p:nvPr>
            <p:ph type="pic" sz="quarter" idx="13" hasCustomPrompt="1"/>
          </p:nvPr>
        </p:nvSpPr>
        <p:spPr>
          <a:xfrm>
            <a:off x="592717" y="5813505"/>
            <a:ext cx="2936875" cy="2273300"/>
          </a:xfrm>
          <a:custGeom>
            <a:avLst/>
            <a:gdLst>
              <a:gd name="connsiteX0" fmla="*/ 0 w 2936875"/>
              <a:gd name="connsiteY0" fmla="*/ 0 h 2273300"/>
              <a:gd name="connsiteX1" fmla="*/ 2936875 w 2936875"/>
              <a:gd name="connsiteY1" fmla="*/ 0 h 2273300"/>
              <a:gd name="connsiteX2" fmla="*/ 2936875 w 2936875"/>
              <a:gd name="connsiteY2" fmla="*/ 2273300 h 2273300"/>
              <a:gd name="connsiteX3" fmla="*/ 0 w 2936875"/>
              <a:gd name="connsiteY3" fmla="*/ 2273300 h 227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6875" h="2273300">
                <a:moveTo>
                  <a:pt x="0" y="0"/>
                </a:moveTo>
                <a:lnTo>
                  <a:pt x="2936875" y="0"/>
                </a:lnTo>
                <a:lnTo>
                  <a:pt x="2936875" y="2273300"/>
                </a:lnTo>
                <a:lnTo>
                  <a:pt x="0" y="227330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ctr"/>
          </a:blipFill>
        </p:spPr>
        <p:txBody>
          <a:bodyPr wrap="square" tIns="648000">
            <a:noAutofit/>
          </a:bodyPr>
          <a:lstStyle>
            <a:lvl1pPr marL="0" indent="0" algn="ctr">
              <a:buNone/>
              <a:defRPr sz="16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38428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234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138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057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766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7625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42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925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23AE7-4608-43A1-B6D1-3B36CC00D114}" type="datetimeFigureOut">
              <a:rPr kumimoji="1" lang="ja-JP" altLang="en-US" smtClean="0"/>
              <a:t>2024/10/30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BA8E8-CC60-44F6-A8F0-D32180213CA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208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32193" y="267826"/>
            <a:ext cx="7126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+mn-ea"/>
              </a:rPr>
              <a:t>令和６年度　</a:t>
            </a:r>
            <a:r>
              <a:rPr lang="ja-JP" altLang="en-US" sz="2400" b="1" dirty="0">
                <a:latin typeface="+mn-ea"/>
              </a:rPr>
              <a:t>こころの健康づくり講演会</a:t>
            </a:r>
            <a:endParaRPr kumimoji="1" lang="en-US" altLang="ja-JP" sz="2400" b="1" dirty="0">
              <a:latin typeface="+mn-ea"/>
            </a:endParaRPr>
          </a:p>
          <a:p>
            <a:pPr algn="ctr"/>
            <a:r>
              <a:rPr kumimoji="1" lang="ja-JP" altLang="en-US" sz="2400" b="1" dirty="0">
                <a:latin typeface="+mn-ea"/>
              </a:rPr>
              <a:t>（</a:t>
            </a:r>
            <a:r>
              <a:rPr lang="en-US" altLang="ja-JP" sz="2400" b="1" dirty="0">
                <a:latin typeface="+mn-ea"/>
              </a:rPr>
              <a:t>11</a:t>
            </a:r>
            <a:r>
              <a:rPr kumimoji="1" lang="ja-JP" altLang="en-US" sz="2400" b="1" dirty="0">
                <a:latin typeface="+mn-ea"/>
              </a:rPr>
              <a:t>月</a:t>
            </a:r>
            <a:r>
              <a:rPr lang="en-US" altLang="ja-JP" sz="2400" b="1" dirty="0">
                <a:latin typeface="+mn-ea"/>
              </a:rPr>
              <a:t>27</a:t>
            </a:r>
            <a:r>
              <a:rPr kumimoji="1" lang="ja-JP" altLang="en-US" sz="2400" b="1" dirty="0">
                <a:latin typeface="+mn-ea"/>
              </a:rPr>
              <a:t>日開催）</a:t>
            </a:r>
            <a:endParaRPr lang="en-US" altLang="ja-JP" sz="2400" b="1" dirty="0">
              <a:latin typeface="+mn-ea"/>
            </a:endParaRPr>
          </a:p>
          <a:p>
            <a:pPr algn="ctr"/>
            <a:r>
              <a:rPr lang="ja-JP" altLang="en-US" sz="2400" b="1" dirty="0">
                <a:latin typeface="+mn-ea"/>
              </a:rPr>
              <a:t>お申込用紙</a:t>
            </a:r>
            <a:endParaRPr kumimoji="1" lang="ja-JP" altLang="en-US" sz="2400" b="1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3137" y="3353126"/>
            <a:ext cx="668888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お名前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複数名で参加予定の場合は、代表者氏名及び当日の参加人数を記入してください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　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ご住所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市町村名に〇をつけてください。その他の場合は、市町村名のみ記入してください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筑西市 ・ 下妻市 ・ 結城市 ・ 桜川市 ・ 八千代町 ・ その他（　　　　　　）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続柄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あてはまるものに〇をつけてください。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当事者・家族・支援者（所属名　　　　　　　）・その他（　　　　　　　）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連絡先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（メールアドレスもしくは電話番号）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04025" y="8504707"/>
            <a:ext cx="6545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/>
              <a:t>※</a:t>
            </a:r>
            <a:r>
              <a:rPr kumimoji="1" lang="ja-JP" altLang="en-US" b="1" u="sng" dirty="0"/>
              <a:t>令和６年１１月２０日（水）</a:t>
            </a:r>
            <a:r>
              <a:rPr kumimoji="1" lang="ja-JP" altLang="en-US" dirty="0"/>
              <a:t>までにお申し込み</a:t>
            </a:r>
            <a:r>
              <a:rPr lang="ja-JP" altLang="en-US" dirty="0"/>
              <a:t>ください</a:t>
            </a:r>
            <a:r>
              <a:rPr kumimoji="1" lang="ja-JP" altLang="en-US" dirty="0"/>
              <a:t>。</a:t>
            </a: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606258" y="4390723"/>
            <a:ext cx="6378409" cy="11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245934" y="1634814"/>
            <a:ext cx="508000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800" dirty="0">
              <a:latin typeface="+mj-ea"/>
              <a:ea typeface="+mj-ea"/>
            </a:endParaRPr>
          </a:p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筑西保健所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メールアドレス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chikuho05@pref.ibaraki.lg.jp</a:t>
            </a:r>
          </a:p>
          <a:p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0296-24-3928</a:t>
            </a:r>
          </a:p>
          <a:p>
            <a:endParaRPr lang="en-US" altLang="ja-JP" sz="800" b="1" dirty="0">
              <a:latin typeface="+mj-ea"/>
              <a:ea typeface="+mj-ea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606258" y="5748139"/>
            <a:ext cx="6378409" cy="11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606258" y="7004176"/>
            <a:ext cx="6378409" cy="11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606258" y="8248926"/>
            <a:ext cx="6378409" cy="112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030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>
            <a:lumMod val="40000"/>
            <a:lumOff val="60000"/>
          </a:schemeClr>
        </a:solidFill>
        <a:ln w="25400"/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2816</TotalTime>
  <Words>139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H26030580</dc:creator>
  <cp:lastModifiedBy>chikuho04</cp:lastModifiedBy>
  <cp:revision>232</cp:revision>
  <cp:lastPrinted>2024-06-20T07:56:51Z</cp:lastPrinted>
  <dcterms:created xsi:type="dcterms:W3CDTF">2015-01-29T08:08:13Z</dcterms:created>
  <dcterms:modified xsi:type="dcterms:W3CDTF">2024-10-30T02:17:00Z</dcterms:modified>
</cp:coreProperties>
</file>